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213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1827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8717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5014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653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21841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58257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1170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4406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523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4758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7805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2022/3/28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0940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6E687AB-099B-46FB-A8D0-B7041743A77C}"/>
              </a:ext>
            </a:extLst>
          </p:cNvPr>
          <p:cNvSpPr txBox="1"/>
          <p:nvPr/>
        </p:nvSpPr>
        <p:spPr>
          <a:xfrm>
            <a:off x="130629" y="4249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altLang="zh-CN" dirty="0"/>
              <a:t>1.	CHOL (single) parameter setup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7D2433D-2504-4EAB-AD12-2FB1AF3D4D0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32" t="7451" r="10125" b="7458"/>
          <a:stretch/>
        </p:blipFill>
        <p:spPr>
          <a:xfrm>
            <a:off x="244931" y="1340431"/>
            <a:ext cx="5769184" cy="4177137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E0E0CC1F-75BD-4C5B-8A16-28C5B6CAE5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9" t="6196" r="2858" b="7460"/>
          <a:stretch/>
        </p:blipFill>
        <p:spPr>
          <a:xfrm>
            <a:off x="6096000" y="1340430"/>
            <a:ext cx="5943600" cy="4177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638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6E687AB-099B-46FB-A8D0-B7041743A77C}"/>
              </a:ext>
            </a:extLst>
          </p:cNvPr>
          <p:cNvSpPr txBox="1"/>
          <p:nvPr/>
        </p:nvSpPr>
        <p:spPr>
          <a:xfrm>
            <a:off x="130629" y="4249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altLang="zh-CN" dirty="0"/>
              <a:t>2.	CHOL (</a:t>
            </a:r>
            <a:r>
              <a:rPr lang="en-US" altLang="zh-CN" dirty="0"/>
              <a:t>double</a:t>
            </a:r>
            <a:r>
              <a:rPr lang="da-DK" altLang="zh-CN" dirty="0"/>
              <a:t>) parameter setup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635FB2-307A-4D83-86B8-B9280857AFF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7" t="9841" r="7857" b="7619"/>
          <a:stretch/>
        </p:blipFill>
        <p:spPr>
          <a:xfrm>
            <a:off x="6096000" y="1287915"/>
            <a:ext cx="5912686" cy="42821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0127FF6-40CC-45F0-9CCA-85C4810AD71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52" t="7936" r="4524" b="4682"/>
          <a:stretch/>
        </p:blipFill>
        <p:spPr>
          <a:xfrm>
            <a:off x="130629" y="1359354"/>
            <a:ext cx="5654402" cy="413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879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6E687AB-099B-46FB-A8D0-B7041743A77C}"/>
              </a:ext>
            </a:extLst>
          </p:cNvPr>
          <p:cNvSpPr txBox="1"/>
          <p:nvPr/>
        </p:nvSpPr>
        <p:spPr>
          <a:xfrm>
            <a:off x="130629" y="424934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altLang="zh-CN" dirty="0"/>
              <a:t>3.	ALT parameter setup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4BA2455-3406-4F05-AF2F-599ED0E432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58" y="1360714"/>
            <a:ext cx="6132285" cy="459921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A2BE1BE-E557-438B-B56B-53AF0C9754C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8555" y="1521278"/>
            <a:ext cx="5497287" cy="412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690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E6E687AB-099B-46FB-A8D0-B7041743A77C}"/>
              </a:ext>
            </a:extLst>
          </p:cNvPr>
          <p:cNvSpPr txBox="1"/>
          <p:nvPr/>
        </p:nvSpPr>
        <p:spPr>
          <a:xfrm>
            <a:off x="130629" y="36506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a-DK" altLang="zh-CN" dirty="0"/>
              <a:t>4.	UREA parameter setup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EBB920F-EFEE-407E-B8C6-19507220279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42" r="4811"/>
          <a:stretch/>
        </p:blipFill>
        <p:spPr>
          <a:xfrm>
            <a:off x="5763986" y="1162049"/>
            <a:ext cx="6210299" cy="453390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E582D5C-D9DA-4B92-B6AD-04C577F3BDC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9" y="1404256"/>
            <a:ext cx="5519057" cy="4139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637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30</Words>
  <Application>Microsoft Office PowerPoint</Application>
  <PresentationFormat>宽屏</PresentationFormat>
  <Paragraphs>4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Macie Zhang</dc:creator>
  <cp:lastModifiedBy>Zhang Macie</cp:lastModifiedBy>
  <cp:revision>2</cp:revision>
  <dcterms:created xsi:type="dcterms:W3CDTF">2022-03-28T11:48:28Z</dcterms:created>
  <dcterms:modified xsi:type="dcterms:W3CDTF">2022-03-28T11:56:29Z</dcterms:modified>
</cp:coreProperties>
</file>

<file path=docProps/thumbnail.jpeg>
</file>